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12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jg120\Desktop\CLAUDIO\AGENCIA INTELIGENTE\nonap-project\CLIENTES\JUNO\site\assets\logos\juno-guar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2876" y="1097280"/>
            <a:ext cx="2743200" cy="1828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2560320"/>
            <a:ext cx="1219169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7200" b="1" kern="0" spc="1200" dirty="0">
                <a:solidFill>
                  <a:srgbClr val="E5DD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JUNO</a:t>
            </a:r>
            <a:endParaRPr lang="en-US" sz="7200" dirty="0"/>
          </a:p>
        </p:txBody>
      </p:sp>
      <p:sp>
        <p:nvSpPr>
          <p:cNvPr id="4" name="Text 1"/>
          <p:cNvSpPr/>
          <p:nvPr/>
        </p:nvSpPr>
        <p:spPr>
          <a:xfrm>
            <a:off x="0" y="3474720"/>
            <a:ext cx="1219169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Apresentação Comercial · 2026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0" y="6126480"/>
            <a:ext cx="121916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kern="0" spc="500" dirty="0">
                <a:solidFill>
                  <a:srgbClr val="C9BFAE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jg120\Desktop\CLAUDIO\AGENCIA INTELIGENTE\nonap-project\CLIENTES\JUNO\site\assets\logos\juno-guar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80076" y="2194560"/>
            <a:ext cx="1828800" cy="1371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840480"/>
            <a:ext cx="12191695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0" kern="0" spc="-300" dirty="0">
                <a:solidFill>
                  <a:srgbClr val="E5DD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Obrigado.</a:t>
            </a:r>
            <a:endParaRPr lang="en-US" sz="8000" dirty="0"/>
          </a:p>
        </p:txBody>
      </p:sp>
      <p:sp>
        <p:nvSpPr>
          <p:cNvPr id="4" name="Text 1"/>
          <p:cNvSpPr/>
          <p:nvPr/>
        </p:nvSpPr>
        <p:spPr>
          <a:xfrm>
            <a:off x="0" y="5120640"/>
            <a:ext cx="1219169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kern="0" spc="4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JUNO · proteção em movimento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5D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10972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Sumário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10972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kern="0" spc="-2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que você vai ver aqui.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2560320"/>
            <a:ext cx="731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1280160" y="256032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Quem é a Juno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5120640" y="256032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Marca-guarda-chuva. O que ela protege.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3108960"/>
            <a:ext cx="11247120" cy="0"/>
          </a:xfrm>
          <a:prstGeom prst="line">
            <a:avLst/>
          </a:prstGeom>
          <a:noFill/>
          <a:ln w="6350">
            <a:solidFill>
              <a:srgbClr val="8C8C8C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457200" y="3200400"/>
            <a:ext cx="731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280160" y="320040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Mercado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120640" y="320040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Importação premium, com critério.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1247120" cy="0"/>
          </a:xfrm>
          <a:prstGeom prst="line">
            <a:avLst/>
          </a:prstGeom>
          <a:noFill/>
          <a:ln w="6350">
            <a:solidFill>
              <a:srgbClr val="8C8C8C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2" name="Text 10"/>
          <p:cNvSpPr/>
          <p:nvPr/>
        </p:nvSpPr>
        <p:spPr>
          <a:xfrm>
            <a:off x="457200" y="3840480"/>
            <a:ext cx="731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280160" y="384048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Diferenciais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5120640" y="384048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Prazo. Logística. Garantia.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57200" y="4389120"/>
            <a:ext cx="11247120" cy="0"/>
          </a:xfrm>
          <a:prstGeom prst="line">
            <a:avLst/>
          </a:prstGeom>
          <a:noFill/>
          <a:ln w="6350">
            <a:solidFill>
              <a:srgbClr val="8C8C8C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6" name="Text 14"/>
          <p:cNvSpPr/>
          <p:nvPr/>
        </p:nvSpPr>
        <p:spPr>
          <a:xfrm>
            <a:off x="457200" y="4480560"/>
            <a:ext cx="731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280160" y="448056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Verticais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5120640" y="448056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Mobilidade elétrica. Sportswear. O que vier.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57200" y="5029200"/>
            <a:ext cx="11247120" cy="0"/>
          </a:xfrm>
          <a:prstGeom prst="line">
            <a:avLst/>
          </a:prstGeom>
          <a:noFill/>
          <a:ln w="6350">
            <a:solidFill>
              <a:srgbClr val="8C8C8C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457200" y="5120640"/>
            <a:ext cx="731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280160" y="5120640"/>
            <a:ext cx="3657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Próximos passos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5120640" y="5120640"/>
            <a:ext cx="64008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Como conversar com a gente.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457200" y="5669280"/>
            <a:ext cx="11247120" cy="0"/>
          </a:xfrm>
          <a:prstGeom prst="line">
            <a:avLst/>
          </a:prstGeom>
          <a:noFill/>
          <a:ln w="6350">
            <a:solidFill>
              <a:srgbClr val="8C8C8C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22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 / 10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01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457200" y="2286000"/>
            <a:ext cx="10972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0" kern="0" spc="-300" dirty="0">
                <a:solidFill>
                  <a:srgbClr val="E5DD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Quem é a Juno.</a:t>
            </a:r>
            <a:endParaRPr lang="en-US" sz="8000" dirty="0"/>
          </a:p>
        </p:txBody>
      </p:sp>
      <p:sp>
        <p:nvSpPr>
          <p:cNvPr id="4" name="Text 2"/>
          <p:cNvSpPr/>
          <p:nvPr/>
        </p:nvSpPr>
        <p:spPr>
          <a:xfrm>
            <a:off x="457200" y="45720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C9BFA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Marca-guarda-chuva premium pra quem não para.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888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888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 / 10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5D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 DNA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10972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kern="0" spc="-2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Proteção em movimento.</a:t>
            </a:r>
            <a:endParaRPr lang="en-US" sz="4400" dirty="0"/>
          </a:p>
        </p:txBody>
      </p:sp>
      <p:sp>
        <p:nvSpPr>
          <p:cNvPr id="4" name="Text 2"/>
          <p:cNvSpPr/>
          <p:nvPr/>
        </p:nvSpPr>
        <p:spPr>
          <a:xfrm>
            <a:off x="457200" y="2377440"/>
            <a:ext cx="109728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1200"/>
              </a:spcAft>
              <a:buSzPct val="100000"/>
              <a:buChar char="—"/>
            </a:pPr>
            <a:r>
              <a:rPr lang="en-US" sz="18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Juno existe pra que o equipamento de quem não para chegue bem.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SzPct val="100000"/>
              <a:buChar char="—"/>
            </a:pPr>
            <a:r>
              <a:rPr lang="en-US" sz="18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 com critério: prazo, logística, garantia.</a:t>
            </a:r>
            <a:endParaRPr lang="en-US" sz="1800" dirty="0"/>
          </a:p>
          <a:p>
            <a:pPr marL="342900" indent="-342900">
              <a:spcAft>
                <a:spcPts val="1200"/>
              </a:spcAft>
              <a:buSzPct val="100000"/>
              <a:buChar char="—"/>
            </a:pPr>
            <a:r>
              <a:rPr lang="en-US" sz="18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Marca-guarda-chuva: mobilidade elétrica hoje, sportswear amanhã, o que vier depois sob a mesma promessa institucional.</a:t>
            </a:r>
            <a:endParaRPr lang="en-US" sz="1800" dirty="0"/>
          </a:p>
          <a:p>
            <a:pPr marL="342900" indent="-342900">
              <a:spcAft>
                <a:spcPts val="1000"/>
              </a:spcAft>
              <a:buSzPct val="100000"/>
              <a:buChar char="—"/>
            </a:pPr>
            <a:r>
              <a:rPr lang="en-US" sz="18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garantia silenciosa que sustenta o ritmo de quem confia.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 / 10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5D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Mercado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54864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kern="0" spc="-15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Importação premium, com critério.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3474720"/>
            <a:ext cx="54864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1200"/>
              </a:spcAft>
              <a:buNone/>
            </a:pPr>
            <a:r>
              <a:rPr lang="en-US" sz="16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Nenhum competidor brasileiro reúne visual premium-minimalista, energia de quem entende esporte e simbologia de proteção. A Juno se planta nesse quadrante.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858000" y="457200"/>
            <a:ext cx="4876495" cy="5486400"/>
          </a:xfrm>
          <a:prstGeom prst="rect">
            <a:avLst/>
          </a:prstGeom>
          <a:solidFill>
            <a:srgbClr val="0A0A0A"/>
          </a:solidFill>
          <a:ln w="12700">
            <a:solidFill>
              <a:srgbClr val="0A0A0A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4"/>
          <p:cNvSpPr/>
          <p:nvPr/>
        </p:nvSpPr>
        <p:spPr>
          <a:xfrm>
            <a:off x="6858000" y="457200"/>
            <a:ext cx="4876495" cy="5486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 ÁREA PARA FOTO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 seu produto ou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da equipe ]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 / 10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5D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Diferenciais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10972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kern="0" spc="-1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Três promessas.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457200" y="2377440"/>
            <a:ext cx="3657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600" b="1" kern="0" spc="-4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01</a:t>
            </a:r>
            <a:endParaRPr lang="en-US" sz="9600" dirty="0"/>
          </a:p>
        </p:txBody>
      </p:sp>
      <p:sp>
        <p:nvSpPr>
          <p:cNvPr id="5" name="Text 3"/>
          <p:cNvSpPr/>
          <p:nvPr/>
        </p:nvSpPr>
        <p:spPr>
          <a:xfrm>
            <a:off x="457200" y="41148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Prazo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57200" y="4617720"/>
            <a:ext cx="34747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Combinado é cumprido. Sem surpresa.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361688" y="2377440"/>
            <a:ext cx="3657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600" b="1" kern="0" spc="-4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02</a:t>
            </a:r>
            <a:endParaRPr lang="en-US" sz="9600" dirty="0"/>
          </a:p>
        </p:txBody>
      </p:sp>
      <p:sp>
        <p:nvSpPr>
          <p:cNvPr id="8" name="Text 6"/>
          <p:cNvSpPr/>
          <p:nvPr/>
        </p:nvSpPr>
        <p:spPr>
          <a:xfrm>
            <a:off x="4361688" y="41148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Logística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4361688" y="4617720"/>
            <a:ext cx="34747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Acompanhamento ativo do pedido à porta.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266176" y="2377440"/>
            <a:ext cx="3657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600" b="1" kern="0" spc="-4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03</a:t>
            </a:r>
            <a:endParaRPr lang="en-US" sz="9600" dirty="0"/>
          </a:p>
        </p:txBody>
      </p:sp>
      <p:sp>
        <p:nvSpPr>
          <p:cNvPr id="11" name="Text 9"/>
          <p:cNvSpPr/>
          <p:nvPr/>
        </p:nvSpPr>
        <p:spPr>
          <a:xfrm>
            <a:off x="8266176" y="411480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Garantia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8266176" y="4617720"/>
            <a:ext cx="34747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Direito do cliente, não favor da casa.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06 / 10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31520"/>
            <a:ext cx="1371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0" dirty="0">
                <a:solidFill>
                  <a:srgbClr val="C9BFA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1371600" y="2011680"/>
            <a:ext cx="96012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i="1" kern="0" spc="-150" dirty="0">
                <a:solidFill>
                  <a:srgbClr val="E5DDD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gente cuida do que chega até você.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1371600" y="4572000"/>
            <a:ext cx="9601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Manifesto Juno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888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8888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07 / 10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5D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Verticais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10972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kern="0" spc="-1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Onde a Juno opera.</a:t>
            </a:r>
            <a:endParaRPr lang="en-US" sz="3600" dirty="0"/>
          </a:p>
        </p:txBody>
      </p:sp>
      <p:sp>
        <p:nvSpPr>
          <p:cNvPr id="4" name="Shape 2"/>
          <p:cNvSpPr/>
          <p:nvPr/>
        </p:nvSpPr>
        <p:spPr>
          <a:xfrm>
            <a:off x="457200" y="2377440"/>
            <a:ext cx="548640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8C8C8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 3"/>
          <p:cNvSpPr/>
          <p:nvPr/>
        </p:nvSpPr>
        <p:spPr>
          <a:xfrm>
            <a:off x="731520" y="260604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Mobilidade elétrica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310896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Scooters e bikes premium. Marca-mãe que cuida do equipamento de quem se desloca.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245352" y="2377440"/>
            <a:ext cx="548640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8C8C8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 6"/>
          <p:cNvSpPr/>
          <p:nvPr/>
        </p:nvSpPr>
        <p:spPr>
          <a:xfrm>
            <a:off x="6519672" y="260604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Sportswear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6519672" y="310896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Acessórios técnicos pra corrida e triathlon. Curadoria com critério.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57200" y="4297680"/>
            <a:ext cx="548640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8C8C8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731520" y="45262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Acessórios premium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31520" y="50292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Óculos, capacetes, cases. Onde o símbolo único Argos brilha.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245352" y="4297680"/>
            <a:ext cx="548640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8C8C8C"/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2"/>
          <p:cNvSpPr/>
          <p:nvPr/>
        </p:nvSpPr>
        <p:spPr>
          <a:xfrm>
            <a:off x="6519672" y="45262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Operações futuras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6519672" y="5029200"/>
            <a:ext cx="5029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marca aguenta a próxima vertical sem precisar reescrever sistema.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08 / 10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5D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10972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kern="0" spc="3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457200" y="2103120"/>
            <a:ext cx="109728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200" kern="0" spc="-300" dirty="0">
                <a:solidFill>
                  <a:srgbClr val="0A0A0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Bora conversar.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457200" y="4114800"/>
            <a:ext cx="10972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2C2C2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comercial@juno.com.br
+55 (21) 9XXXX-XXXX
juno.com.br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457200" y="64465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PROTEÇÃO EM MOVIMENTO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8229600" y="6446520"/>
            <a:ext cx="3474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kern="0" spc="200" dirty="0">
                <a:solidFill>
                  <a:srgbClr val="8C8C8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09 / 10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377</Words>
  <Application>Microsoft Office PowerPoint</Application>
  <PresentationFormat>Widescreen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Consolas</vt:lpstr>
      <vt:lpstr>Inter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Juno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Comercial Juno</dc:title>
  <dc:subject>Template institucional</dc:subject>
  <dc:creator>Abrah Studios</dc:creator>
  <cp:lastModifiedBy>JOAO GABRIEL ABRAHAO OLIVEIRA</cp:lastModifiedBy>
  <cp:revision>2</cp:revision>
  <dcterms:created xsi:type="dcterms:W3CDTF">2026-06-09T12:18:20Z</dcterms:created>
  <dcterms:modified xsi:type="dcterms:W3CDTF">2026-06-09T12:31:39Z</dcterms:modified>
</cp:coreProperties>
</file>